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leaflet-extras.github.io/leaflet-providers/preview/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rgdal: </a:t>
            </a:r>
            <a:r>
              <a:rPr u="sng">
                <a:hlinkClick r:id="rId2"/>
              </a:rPr>
              <a:t>https://github.com/cran/rgdal/blob/master/inst/README</a:t>
            </a:r>
            <a:r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rgeos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sp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leaflet.extras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leaflet you can add groups and give them a name.</a:t>
            </a:r>
          </a:p>
          <a:p>
            <a:r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addProviderTiles(providers$Stamen.Toner,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addLayersControl(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baseGroups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overlayGroups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options = layersControlOptions(collapsed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map with layer controls</a:t>
            </a:r>
          </a:p>
          <a:p>
            <a:pPr lvl="1"/>
            <a:r>
              <a:t>Get baseman provider names from here: </a:t>
            </a:r>
            <a:r>
              <a:rPr u="sng">
                <a:hlinkClick r:id="rId5"/>
              </a:rPr>
              <a:t>https://leaflet-extras.github.io/leaflet-providers/preview/</a:t>
            </a:r>
          </a:p>
          <a:p>
            <a:pPr lvl="2"/>
            <a:r>
              <a:t>Create 3 named basemap groups</a:t>
            </a:r>
          </a:p>
          <a:p>
            <a:pPr lvl="2"/>
            <a:r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cds SpatialPolygonsDataframe create a polygon layer </a:t>
            </a:r>
          </a:p>
          <a:p>
            <a:pPr lvl="1"/>
            <a:r>
              <a:t>Make sure to include a basemap</a:t>
            </a:r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Choropleth Polygon map with </a:t>
            </a:r>
          </a:p>
          <a:p>
            <a:pPr lvl="1"/>
            <a:r>
              <a:t>Create a color palette for Life Expectancy at Birth (years) column in the merged Congressional District data.</a:t>
            </a:r>
          </a:p>
          <a:p>
            <a:pPr lvl="2"/>
            <a:r>
              <a:t>addPolygons to a leaflet map and apply palette to column</a:t>
            </a:r>
          </a:p>
          <a:p>
            <a:pPr lvl="3"/>
            <a:r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  <p:sp>
        <p:nvSpPr>
          <p:cNvPr id="175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pothole data create a heat map</a:t>
            </a:r>
          </a:p>
          <a:p>
            <a:pPr lvl="1"/>
            <a:r>
              <a:t>This won’t be very different from your cluster map from before.</a:t>
            </a:r>
          </a:p>
          <a:p>
            <a:pPr lvl="2"/>
            <a:r>
              <a:t>Play around with the arguments for heat maps and find a good radius that looks good.</a:t>
            </a:r>
          </a:p>
          <a:p>
            <a:r>
              <a:t>Compare your settings 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179589"/>
            <a:ext cx="218026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print(paste("The value of x is", input$x))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t>In all of these examples “leaflet” is whatever you called your (ie: output$leaflet). These are the kinds of things you may want to hide from your bookmarking.</a:t>
            </a:r>
          </a:p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input$leaflet_center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input$leaflet_zoom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input$leaflet_bounds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$north, $east, $south, $west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input$leaflet_marker_mouseout$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input$leaflet_marker_click$ </a:t>
            </a:r>
          </a:p>
          <a:p>
            <a:pPr marL="918298" lvl="1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$id, $group, $lat, $lng</a:t>
            </a:r>
            <a:endParaRPr>
              <a:solidFill>
                <a:srgbClr val="000000"/>
              </a:solidFill>
            </a:endParaRPr>
          </a:p>
          <a:p>
            <a:pPr marL="270090" indent="-270090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t>input$leaflet_groups (list of active group names)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  <a:extLst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3524815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1852</Words>
  <Application>Microsoft Office PowerPoint</Application>
  <PresentationFormat>Custom</PresentationFormat>
  <Paragraphs>269</Paragraphs>
  <Slides>58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3</cp:revision>
  <dcterms:modified xsi:type="dcterms:W3CDTF">2020-12-23T18:20:44Z</dcterms:modified>
</cp:coreProperties>
</file>